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63" r:id="rId4"/>
    <p:sldId id="299" r:id="rId5"/>
    <p:sldId id="273" r:id="rId6"/>
    <p:sldId id="300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301" r:id="rId30"/>
    <p:sldId id="296" r:id="rId31"/>
    <p:sldId id="297" r:id="rId32"/>
    <p:sldId id="298" r:id="rId33"/>
  </p:sldIdLst>
  <p:sldSz cx="12192000" cy="6858000"/>
  <p:notesSz cx="6858000" cy="9144000"/>
  <p:embeddedFontLst>
    <p:embeddedFont>
      <p:font typeface="ONE Mobile Title" pitchFamily="2" charset="-127"/>
      <p:regular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ONE 모바일고딕 OTF Regular" pitchFamily="2" charset="-127"/>
      <p:regular r:id="rId38"/>
    </p:embeddedFont>
    <p:embeddedFont>
      <p:font typeface="ONE 모바일고딕 Title OTF" pitchFamily="2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C0C7"/>
    <a:srgbClr val="911F3B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1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FEADF-304B-4735-A81A-9D0CAC05D572}" type="datetimeFigureOut">
              <a:rPr lang="ko-KR" altLang="en-US" smtClean="0"/>
              <a:t>2025. 2. 12.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BC482-C36D-4878-96AD-1719721C88E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07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A660F-6E12-6173-1486-ABB4FE68B4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3386" y="1857983"/>
            <a:ext cx="8077772" cy="370661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000" spc="-300">
                <a:solidFill>
                  <a:schemeClr val="bg1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defRPr>
            </a:lvl1pPr>
          </a:lstStyle>
          <a:p>
            <a:r>
              <a:rPr lang="ko-KR" altLang="en-US" dirty="0"/>
              <a:t>타이틀 들어가는 곳</a:t>
            </a:r>
            <a:br>
              <a:rPr lang="en-US" altLang="ko-KR" dirty="0"/>
            </a:br>
            <a:r>
              <a:rPr lang="ko-KR" altLang="en-US" dirty="0"/>
              <a:t>두줄까지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4B7DE4-8F40-2FC8-6ACF-1C106180C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385" y="5661879"/>
            <a:ext cx="2335306" cy="510894"/>
          </a:xfrm>
        </p:spPr>
        <p:txBody>
          <a:bodyPr>
            <a:noAutofit/>
          </a:bodyPr>
          <a:lstStyle>
            <a:lvl1pPr marL="0" indent="0" algn="l">
              <a:buNone/>
              <a:defRPr sz="3000" spc="-30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err="1"/>
              <a:t>학생명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446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1D37C5E-7B02-1C2E-D225-33FDE5AA3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3386" y="3035030"/>
            <a:ext cx="8077772" cy="131323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7000" spc="-300">
                <a:solidFill>
                  <a:schemeClr val="bg1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defRPr>
            </a:lvl1pPr>
          </a:lstStyle>
          <a:p>
            <a:r>
              <a:rPr lang="ko-KR" altLang="en-US" dirty="0"/>
              <a:t>간지 들어가는 곳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E4CBCE59-D92A-44A7-CA07-58A36BEC5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3386" y="2105025"/>
            <a:ext cx="5118100" cy="1076325"/>
          </a:xfrm>
        </p:spPr>
        <p:txBody>
          <a:bodyPr anchor="ctr">
            <a:normAutofit/>
          </a:bodyPr>
          <a:lstStyle>
            <a:lvl1pPr marL="0" indent="0">
              <a:buNone/>
              <a:defRPr sz="7000" spc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67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A8D62-B861-81C7-2C9B-936F9EFB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825624"/>
            <a:ext cx="10442575" cy="4670425"/>
          </a:xfrm>
        </p:spPr>
        <p:txBody>
          <a:bodyPr>
            <a:normAutofit/>
          </a:bodyPr>
          <a:lstStyle>
            <a:lvl1pPr>
              <a:defRPr sz="24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1pPr>
            <a:lvl2pPr>
              <a:defRPr sz="20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2pPr>
            <a:lvl3pPr>
              <a:defRPr sz="18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3pPr>
            <a:lvl4pPr>
              <a:defRPr sz="16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4pPr>
            <a:lvl5pPr>
              <a:defRPr sz="16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8B3B0A6-77D8-49CB-96E0-8A7950B0F2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 userDrawn="1"/>
        </p:nvSpPr>
        <p:spPr>
          <a:xfrm>
            <a:off x="882650" y="726398"/>
            <a:ext cx="4603376" cy="766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000" kern="1200">
                <a:solidFill>
                  <a:schemeClr val="bg1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  <a:cs typeface="+mj-cs"/>
              </a:defRPr>
            </a:lvl1pPr>
          </a:lstStyle>
          <a:p>
            <a:endParaRPr lang="ko-KR" altLang="en-US" sz="3400" spc="-300" dirty="0">
              <a:solidFill>
                <a:srgbClr val="911F3B"/>
              </a:solidFill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4BFB5CC8-C39B-BBB3-1332-5ED41C6495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4351"/>
            <a:ext cx="10515600" cy="117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400" spc="-300">
                <a:solidFill>
                  <a:srgbClr val="911F3B"/>
                </a:solidFill>
              </a:defRPr>
            </a:lvl1pPr>
          </a:lstStyle>
          <a:p>
            <a:r>
              <a:rPr lang="en-US" altLang="ko-KR" dirty="0"/>
              <a:t>01 </a:t>
            </a:r>
            <a:r>
              <a:rPr lang="ko-KR" altLang="en-US" dirty="0"/>
              <a:t>타이틀</a:t>
            </a:r>
          </a:p>
        </p:txBody>
      </p:sp>
    </p:spTree>
    <p:extLst>
      <p:ext uri="{BB962C8B-B14F-4D97-AF65-F5344CB8AC3E}">
        <p14:creationId xmlns:p14="http://schemas.microsoft.com/office/powerpoint/2010/main" val="309069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A8D62-B861-81C7-2C9B-936F9EFB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38276"/>
            <a:ext cx="11353800" cy="5057774"/>
          </a:xfrm>
        </p:spPr>
        <p:txBody>
          <a:bodyPr>
            <a:normAutofit/>
          </a:bodyPr>
          <a:lstStyle>
            <a:lvl1pPr>
              <a:defRPr sz="24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1pPr>
            <a:lvl2pPr>
              <a:defRPr sz="20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2pPr>
            <a:lvl3pPr>
              <a:defRPr sz="18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3pPr>
            <a:lvl4pPr>
              <a:defRPr sz="16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4pPr>
            <a:lvl5pPr>
              <a:defRPr sz="16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43385E-CB5D-DDCF-36B7-85738805E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95275"/>
            <a:ext cx="10515600" cy="581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400" spc="-3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01 </a:t>
            </a:r>
            <a:r>
              <a:rPr lang="ko-KR" altLang="en-US" dirty="0"/>
              <a:t>타이틀</a:t>
            </a:r>
          </a:p>
        </p:txBody>
      </p:sp>
    </p:spTree>
    <p:extLst>
      <p:ext uri="{BB962C8B-B14F-4D97-AF65-F5344CB8AC3E}">
        <p14:creationId xmlns:p14="http://schemas.microsoft.com/office/powerpoint/2010/main" val="60946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E4F0B5-213F-FCF1-E508-A5AAF78E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3CD7-F980-DAE7-D636-CC1C881D6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04AC63-A53C-6C29-5934-B8A781592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1E6DB-CD6F-455A-9D33-588EC24E47B5}" type="datetimeFigureOut">
              <a:rPr lang="ko-KR" altLang="en-US" smtClean="0"/>
              <a:t>2025. 2. 12.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10E259-6F3B-FCBE-27DB-3220F02C3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8D890-EBA2-D9BA-4C5D-F34662E00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8D57-E622-49AA-8882-E670DB01A8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17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NE 모바일고딕 Title OTF" panose="00000500000000000000" pitchFamily="50" charset="-127"/>
          <a:ea typeface="ONE 모바일고딕 Title OTF" panose="000005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NE 모바일고딕 OTF Regular" panose="00000500000000000000" pitchFamily="50" charset="-127"/>
          <a:ea typeface="ONE 모바일고딕 OTF Regular" panose="000005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ONE 모바일고딕 OTF Regular" panose="00000500000000000000" pitchFamily="50" charset="-127"/>
          <a:ea typeface="ONE 모바일고딕 OTF Regular" panose="000005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ONE 모바일고딕 OTF Regular" panose="00000500000000000000" pitchFamily="50" charset="-127"/>
          <a:ea typeface="ONE 모바일고딕 OTF Regular" panose="000005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NE 모바일고딕 OTF Regular" panose="00000500000000000000" pitchFamily="50" charset="-127"/>
          <a:ea typeface="ONE 모바일고딕 OTF Regular" panose="000005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NE 모바일고딕 OTF Regular" panose="00000500000000000000" pitchFamily="50" charset="-127"/>
          <a:ea typeface="ONE 모바일고딕 OTF Regular" panose="000005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1606D-A17F-A044-1930-026ACC269C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RAG</a:t>
            </a:r>
            <a:r>
              <a:rPr lang="ko-KR" altLang="en-US" dirty="0"/>
              <a:t> 기반 </a:t>
            </a:r>
            <a:br>
              <a:rPr lang="en-US" altLang="ko-KR" dirty="0"/>
            </a:br>
            <a:r>
              <a:rPr lang="ko-KR" altLang="en-US" dirty="0"/>
              <a:t>학과 챗봇 시스템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206039-6A98-4934-FCE0-0B32F9A856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임은석</a:t>
            </a:r>
          </a:p>
        </p:txBody>
      </p:sp>
    </p:spTree>
    <p:extLst>
      <p:ext uri="{BB962C8B-B14F-4D97-AF65-F5344CB8AC3E}">
        <p14:creationId xmlns:p14="http://schemas.microsoft.com/office/powerpoint/2010/main" val="410602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D0004-B7A5-AE2B-78C4-BA03A1335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09DED0-095C-B87A-9215-DA51321A1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54" y="2238916"/>
            <a:ext cx="5423134" cy="4075010"/>
          </a:xfrm>
          <a:prstGeom prst="rect">
            <a:avLst/>
          </a:prstGeom>
        </p:spPr>
      </p:pic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EF9B74E4-C6A5-6B74-EBFD-D3ED3FBC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 </a:t>
            </a:r>
            <a:r>
              <a:rPr lang="ko-KR" altLang="en-US" dirty="0"/>
              <a:t>클론코딩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D8B5287-CCC3-0E62-9439-740D01419C50}"/>
              </a:ext>
            </a:extLst>
          </p:cNvPr>
          <p:cNvSpPr/>
          <p:nvPr/>
        </p:nvSpPr>
        <p:spPr>
          <a:xfrm rot="5400000">
            <a:off x="8180274" y="4398719"/>
            <a:ext cx="497611" cy="475200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그래픽 12" descr="닫기 윤곽선">
            <a:extLst>
              <a:ext uri="{FF2B5EF4-FFF2-40B4-BE49-F238E27FC236}">
                <a16:creationId xmlns:a16="http://schemas.microsoft.com/office/drawing/2014/main" id="{9B22AF03-86C1-4441-BCDE-C715AF2FF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9246" y="3452150"/>
            <a:ext cx="719666" cy="719666"/>
          </a:xfrm>
          <a:prstGeom prst="rect">
            <a:avLst/>
          </a:prstGeom>
        </p:spPr>
      </p:pic>
      <p:pic>
        <p:nvPicPr>
          <p:cNvPr id="6" name="그림 5" descr="실내, 사람, 의류, 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3A22A4-9087-3F79-3BD4-B2C22F7C8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69" y="2053853"/>
            <a:ext cx="3320620" cy="42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0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E9995-5E81-773A-DEAB-14790D97D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57523502-9232-F495-8640-2F81A07A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</a:t>
            </a:r>
            <a:r>
              <a:rPr lang="ko-KR" altLang="en-US" dirty="0"/>
              <a:t> 클론코딩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CD1AC9-1B71-4473-D46E-8AADEE9B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16" y="2624265"/>
            <a:ext cx="9560875" cy="4003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F15D3-4D4C-920A-EBEA-567F7FA617CB}"/>
              </a:ext>
            </a:extLst>
          </p:cNvPr>
          <p:cNvSpPr txBox="1"/>
          <p:nvPr/>
        </p:nvSpPr>
        <p:spPr>
          <a:xfrm>
            <a:off x="1449916" y="1771711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</a:t>
            </a:r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RAG &amp; LangChain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53188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F6059-9716-4562-E092-26BDE22D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FE085D5A-D45E-3941-876A-077FAC9F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</a:t>
            </a:r>
            <a:r>
              <a:rPr lang="ko-KR" altLang="en-US" dirty="0"/>
              <a:t> 클론코딩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8E8ABF-779D-9391-0273-CDAFF225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00" y="2674475"/>
            <a:ext cx="7253999" cy="3669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CB0F1C-F127-B87F-49EE-2334B8AC8CD3}"/>
              </a:ext>
            </a:extLst>
          </p:cNvPr>
          <p:cNvSpPr txBox="1"/>
          <p:nvPr/>
        </p:nvSpPr>
        <p:spPr>
          <a:xfrm>
            <a:off x="1449916" y="1771711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</a:t>
            </a:r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RAG &amp; LangChain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실습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801E22BE-9C26-75F9-187C-563FA235AA77}"/>
              </a:ext>
            </a:extLst>
          </p:cNvPr>
          <p:cNvSpPr/>
          <p:nvPr/>
        </p:nvSpPr>
        <p:spPr>
          <a:xfrm rot="5400000">
            <a:off x="5609593" y="4155409"/>
            <a:ext cx="497611" cy="475200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05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2E6C7-0183-EB71-E7D6-74980B4F7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39AD7B45-F98F-35DE-6597-6EAB9694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</a:t>
            </a:r>
            <a:r>
              <a:rPr lang="ko-KR" altLang="en-US" dirty="0"/>
              <a:t> 클론코딩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0F8739-67BA-CD7B-38CA-F6B6A5D76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55" y="2709197"/>
            <a:ext cx="9515089" cy="3634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A72768-4129-4BE9-465C-1CADE393D934}"/>
              </a:ext>
            </a:extLst>
          </p:cNvPr>
          <p:cNvSpPr txBox="1"/>
          <p:nvPr/>
        </p:nvSpPr>
        <p:spPr>
          <a:xfrm>
            <a:off x="1449916" y="1771711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</a:t>
            </a:r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RAG &amp; LangChain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실습 의의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2023CD80-0AE9-DC2E-7ED6-48269ED68116}"/>
              </a:ext>
            </a:extLst>
          </p:cNvPr>
          <p:cNvSpPr/>
          <p:nvPr/>
        </p:nvSpPr>
        <p:spPr>
          <a:xfrm rot="5400000">
            <a:off x="3456702" y="4815167"/>
            <a:ext cx="497611" cy="475200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래픽 5" descr="닫기 윤곽선">
            <a:extLst>
              <a:ext uri="{FF2B5EF4-FFF2-40B4-BE49-F238E27FC236}">
                <a16:creationId xmlns:a16="http://schemas.microsoft.com/office/drawing/2014/main" id="{16C5C0E9-46A0-9473-B4E3-09376F5E5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5674" y="4026420"/>
            <a:ext cx="719666" cy="7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F5567-4912-AE35-36C3-EC8963C77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D4B25F61-29F2-00F9-AD8A-0C981131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</a:t>
            </a:r>
            <a:r>
              <a:rPr lang="ko-KR" altLang="en-US" dirty="0"/>
              <a:t> 설문조사</a:t>
            </a:r>
          </a:p>
        </p:txBody>
      </p:sp>
      <p:pic>
        <p:nvPicPr>
          <p:cNvPr id="5" name="그림 4" descr="텍스트, 스크린샷, 폰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B84E8E-0A46-B611-9EF0-084277EED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771" y="1873231"/>
            <a:ext cx="8950458" cy="3517919"/>
          </a:xfrm>
          <a:prstGeom prst="rect">
            <a:avLst/>
          </a:prstGeom>
        </p:spPr>
      </p:pic>
      <p:pic>
        <p:nvPicPr>
          <p:cNvPr id="8" name="그림 7" descr="텍스트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CDF8C2A-E7DD-127E-A2A5-3C769EBBB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06" y="5851524"/>
            <a:ext cx="4467587" cy="660159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5BDAE13-9186-79A4-3D7B-63ED2EF8D6F8}"/>
              </a:ext>
            </a:extLst>
          </p:cNvPr>
          <p:cNvSpPr/>
          <p:nvPr/>
        </p:nvSpPr>
        <p:spPr>
          <a:xfrm>
            <a:off x="1423685" y="1825271"/>
            <a:ext cx="9147543" cy="363555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F7192ABA-AFBE-35DF-C79E-971D9BC37907}"/>
              </a:ext>
            </a:extLst>
          </p:cNvPr>
          <p:cNvSpPr/>
          <p:nvPr/>
        </p:nvSpPr>
        <p:spPr>
          <a:xfrm>
            <a:off x="2708476" y="5937811"/>
            <a:ext cx="763928" cy="467508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616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438B5-835F-ECF7-4402-1BE106B54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F3FF56DF-A886-55CC-E7A8-BD760F1F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</a:t>
            </a:r>
            <a:r>
              <a:rPr lang="ko-KR" altLang="en-US" dirty="0"/>
              <a:t> 설문조사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40E25F-01F2-0CDA-9668-5C16255D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36" y="1551789"/>
            <a:ext cx="8615879" cy="39131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F12E43-A2D8-550E-6BCA-56AFE795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770" y="5823039"/>
            <a:ext cx="5656460" cy="712510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601B7D2-0978-FF9E-B828-A26C617F1BEE}"/>
              </a:ext>
            </a:extLst>
          </p:cNvPr>
          <p:cNvSpPr/>
          <p:nvPr/>
        </p:nvSpPr>
        <p:spPr>
          <a:xfrm>
            <a:off x="2183488" y="5869339"/>
            <a:ext cx="710183" cy="593855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B7280E3-5F9B-0546-BCEF-F76BD260AC32}"/>
              </a:ext>
            </a:extLst>
          </p:cNvPr>
          <p:cNvSpPr/>
          <p:nvPr/>
        </p:nvSpPr>
        <p:spPr>
          <a:xfrm>
            <a:off x="1423685" y="1778971"/>
            <a:ext cx="9147543" cy="368600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05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93A9F-D938-C8DD-AF10-112A155D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17307E1D-35BE-ACD1-DBA4-0A062377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파일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5D8C20-08BA-0CA6-3D9A-1AA02B2C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55" y="1956978"/>
            <a:ext cx="9193737" cy="4471727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DC7C8D7A-3DF9-C448-99E5-508F4C8F844B}"/>
              </a:ext>
            </a:extLst>
          </p:cNvPr>
          <p:cNvSpPr/>
          <p:nvPr/>
        </p:nvSpPr>
        <p:spPr>
          <a:xfrm>
            <a:off x="4868815" y="4039564"/>
            <a:ext cx="513413" cy="461778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59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B1E6D-8966-567F-B6F4-BCC1195C9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5B3ECF18-4ED3-4A3F-846E-A0F5FF97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파일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0B354E-7B63-34D7-344A-BC20CAFD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24" y="1959477"/>
            <a:ext cx="8939752" cy="4303149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815EF84-0CB1-64B6-3144-B74C41B13E28}"/>
              </a:ext>
            </a:extLst>
          </p:cNvPr>
          <p:cNvSpPr/>
          <p:nvPr/>
        </p:nvSpPr>
        <p:spPr>
          <a:xfrm>
            <a:off x="1238491" y="1782502"/>
            <a:ext cx="9583838" cy="46645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BF400C5-C831-946A-288C-9D298BC3B056}"/>
              </a:ext>
            </a:extLst>
          </p:cNvPr>
          <p:cNvSpPr/>
          <p:nvPr/>
        </p:nvSpPr>
        <p:spPr>
          <a:xfrm>
            <a:off x="5755444" y="3842794"/>
            <a:ext cx="681111" cy="543767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27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885B4-2396-B49E-E9CB-A861C9E2C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7B39D7B9-4261-2D13-F18A-6FEFB93C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</a:t>
            </a:r>
            <a:r>
              <a:rPr lang="ko-KR" altLang="en-US" dirty="0"/>
              <a:t> </a:t>
            </a:r>
            <a:r>
              <a:rPr lang="en-US" altLang="ko-KR" dirty="0"/>
              <a:t>LangChain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FA34D1-D4FF-62E8-187E-C0101713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79" y="2556884"/>
            <a:ext cx="9690641" cy="3972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7488D-3711-17B7-30D6-8AF45279E8B4}"/>
              </a:ext>
            </a:extLst>
          </p:cNvPr>
          <p:cNvSpPr txBox="1"/>
          <p:nvPr/>
        </p:nvSpPr>
        <p:spPr>
          <a:xfrm>
            <a:off x="1250679" y="1766146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</a:t>
            </a:r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Create Document Object</a:t>
            </a:r>
            <a:endParaRPr kumimoji="1" lang="ko-KR" altLang="en-US" sz="2400" dirty="0"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943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A9A2F-E56B-C808-EEA1-F5FFEFCA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10E824BE-ED9D-278D-EBDC-F9C1C888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 LangChain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83A66-595C-9BB8-544A-9C558366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2487292"/>
            <a:ext cx="9720000" cy="400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80BC1-7183-5A0F-9781-B08482616BF5}"/>
              </a:ext>
            </a:extLst>
          </p:cNvPr>
          <p:cNvSpPr txBox="1"/>
          <p:nvPr/>
        </p:nvSpPr>
        <p:spPr>
          <a:xfrm>
            <a:off x="1250679" y="1766146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</a:t>
            </a:r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Split Document</a:t>
            </a:r>
            <a:endParaRPr kumimoji="1" lang="ko-KR" altLang="en-US" sz="2400" dirty="0"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60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24A4B-A97C-70AC-B2DE-853DA7212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연구주제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0CEBB0-F7FD-CA12-CDE5-D8E590DCF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72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893F-4423-38EF-DCAC-10413ABC7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0E9D46BD-9C35-3949-C467-8D59188B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 LangChain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B29A56-FF84-6085-14C7-EEE224E1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18" y="2487824"/>
            <a:ext cx="9916364" cy="39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845719-FE88-DB86-012A-846A2F026ACD}"/>
              </a:ext>
            </a:extLst>
          </p:cNvPr>
          <p:cNvSpPr txBox="1"/>
          <p:nvPr/>
        </p:nvSpPr>
        <p:spPr>
          <a:xfrm>
            <a:off x="1250679" y="1766146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</a:t>
            </a:r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Vector Store</a:t>
            </a:r>
            <a:endParaRPr kumimoji="1" lang="ko-KR" altLang="en-US" sz="2400" dirty="0"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186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27B49-13C2-1092-2DC8-B8F8A57D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A01E9969-5DCA-23AD-305D-51D5F8C0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 LangChain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FAA6A-F0BA-A3ED-C22F-E3D936918017}"/>
              </a:ext>
            </a:extLst>
          </p:cNvPr>
          <p:cNvSpPr txBox="1"/>
          <p:nvPr/>
        </p:nvSpPr>
        <p:spPr>
          <a:xfrm>
            <a:off x="1250679" y="1766146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</a:t>
            </a:r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Prompt template</a:t>
            </a:r>
            <a:endParaRPr kumimoji="1" lang="ko-KR" altLang="en-US" sz="2400" dirty="0">
              <a:latin typeface="ONE Mobile Title" pitchFamily="2" charset="-127"/>
              <a:ea typeface="ONE Mobile Tit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EDB987-9DA8-53FD-C796-28C69857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25" y="2565855"/>
            <a:ext cx="3043528" cy="3834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23AE65-178C-26C0-9E3E-A5DFB8551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57" y="3206486"/>
            <a:ext cx="8715285" cy="32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9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80849-E8C5-74F1-ACD6-91117FB0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D936E035-DB6D-451B-9837-575000B9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 LangChain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4BF61-EC43-9563-B9D5-2BCABAD5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84" y="2361680"/>
            <a:ext cx="8925632" cy="4217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1DECF-F736-D66F-667D-EBCE959516C3}"/>
              </a:ext>
            </a:extLst>
          </p:cNvPr>
          <p:cNvSpPr txBox="1"/>
          <p:nvPr/>
        </p:nvSpPr>
        <p:spPr>
          <a:xfrm>
            <a:off x="1250679" y="1766146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</a:t>
            </a:r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User Query &amp; Execution</a:t>
            </a:r>
            <a:endParaRPr kumimoji="1" lang="ko-KR" altLang="en-US" sz="2400" dirty="0">
              <a:latin typeface="ONE Mobile Title" pitchFamily="2" charset="-127"/>
              <a:ea typeface="ONE Mobile Tit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001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ECD77-52CD-353E-323C-21AE624F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727AD2FE-17D5-7248-B193-0A579715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</a:t>
            </a:r>
            <a:r>
              <a:rPr lang="ko-KR" altLang="en-US" dirty="0"/>
              <a:t> 인터페이스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844EF7-4E08-65FE-1778-5D5FC45F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35" y="1935866"/>
            <a:ext cx="7993729" cy="29862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5F4243-BD6E-A691-D0A0-F778F7E0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76" y="5167311"/>
            <a:ext cx="7384848" cy="1036719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19290C7B-2D14-22C4-004C-27969EF2A977}"/>
              </a:ext>
            </a:extLst>
          </p:cNvPr>
          <p:cNvSpPr/>
          <p:nvPr/>
        </p:nvSpPr>
        <p:spPr>
          <a:xfrm>
            <a:off x="5839582" y="5358978"/>
            <a:ext cx="752777" cy="608061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94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FDF68-E750-807F-130C-AAA6505F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B7299356-413C-9272-A46C-6EF87B9C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</a:t>
            </a:r>
            <a:r>
              <a:rPr lang="ko-KR" altLang="en-US" dirty="0"/>
              <a:t> 인터페이스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5D42CA-0EF9-27B6-CA5A-AF531F52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53" y="2077905"/>
            <a:ext cx="9537094" cy="4073792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666FA8A-4C2B-6ABF-73A3-77CB74D66867}"/>
              </a:ext>
            </a:extLst>
          </p:cNvPr>
          <p:cNvSpPr/>
          <p:nvPr/>
        </p:nvSpPr>
        <p:spPr>
          <a:xfrm>
            <a:off x="1011301" y="1782502"/>
            <a:ext cx="10169398" cy="46645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3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6257D-C853-47FA-769F-485ACDFB5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6B6DF2-1FDC-C565-CEAE-69B4FC5B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85" y="2156675"/>
            <a:ext cx="9418029" cy="3916252"/>
          </a:xfrm>
          <a:prstGeom prst="rect">
            <a:avLst/>
          </a:prstGeom>
        </p:spPr>
      </p:pic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6ED83306-54A0-6351-0B40-3A3F8305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</a:t>
            </a:r>
            <a:r>
              <a:rPr lang="ko-KR" altLang="en-US" dirty="0"/>
              <a:t> 인터페이스 구현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0441A3D-BD0D-84F3-C4B1-58C555E0069F}"/>
              </a:ext>
            </a:extLst>
          </p:cNvPr>
          <p:cNvSpPr/>
          <p:nvPr/>
        </p:nvSpPr>
        <p:spPr>
          <a:xfrm>
            <a:off x="1011301" y="1782502"/>
            <a:ext cx="10169398" cy="46645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3FF11CA-26E4-AE1F-878B-83C664F7E4F0}"/>
              </a:ext>
            </a:extLst>
          </p:cNvPr>
          <p:cNvSpPr/>
          <p:nvPr/>
        </p:nvSpPr>
        <p:spPr>
          <a:xfrm>
            <a:off x="1201835" y="2916820"/>
            <a:ext cx="1830731" cy="34724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래픽 9" descr="별 단색으로 채워진">
            <a:extLst>
              <a:ext uri="{FF2B5EF4-FFF2-40B4-BE49-F238E27FC236}">
                <a16:creationId xmlns:a16="http://schemas.microsoft.com/office/drawing/2014/main" id="{E62C931F-2A20-1B2D-B935-E5A656BD8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39103">
            <a:off x="1057668" y="2712168"/>
            <a:ext cx="317489" cy="31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13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F0D40-C038-AC54-8AE4-E22D5FC61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7819AB05-3CCF-F12D-C7A8-06540F69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</a:t>
            </a:r>
            <a:r>
              <a:rPr lang="ko-KR" altLang="en-US" dirty="0"/>
              <a:t> 인터페이스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A8BE2-20DF-239E-034C-4A269037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30" y="2125823"/>
            <a:ext cx="9511739" cy="3988283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13F3C0B-F798-D588-B289-A1F2E1F241D8}"/>
              </a:ext>
            </a:extLst>
          </p:cNvPr>
          <p:cNvSpPr/>
          <p:nvPr/>
        </p:nvSpPr>
        <p:spPr>
          <a:xfrm>
            <a:off x="1011301" y="1782502"/>
            <a:ext cx="10169398" cy="46645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래픽 7" descr="별 단색으로 채워진">
            <a:extLst>
              <a:ext uri="{FF2B5EF4-FFF2-40B4-BE49-F238E27FC236}">
                <a16:creationId xmlns:a16="http://schemas.microsoft.com/office/drawing/2014/main" id="{BFCDBB14-16F7-D579-7D6D-8353DCE69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39103">
            <a:off x="3323304" y="2917284"/>
            <a:ext cx="317489" cy="31748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A06DE1F-B6AC-1ACB-34AA-C57BE1DB610E}"/>
              </a:ext>
            </a:extLst>
          </p:cNvPr>
          <p:cNvSpPr/>
          <p:nvPr/>
        </p:nvSpPr>
        <p:spPr>
          <a:xfrm>
            <a:off x="3482048" y="3076028"/>
            <a:ext cx="4029922" cy="5614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618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9D5B4-9891-BB62-D653-CB3561B38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C89D70-A861-314E-20FC-7C1D66EE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09" y="2077201"/>
            <a:ext cx="9524781" cy="4075200"/>
          </a:xfrm>
          <a:prstGeom prst="rect">
            <a:avLst/>
          </a:prstGeom>
        </p:spPr>
      </p:pic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115BEE45-8DDB-A9D2-5700-479643EE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</a:t>
            </a:r>
            <a:r>
              <a:rPr lang="ko-KR" altLang="en-US" dirty="0"/>
              <a:t> 인터페이스 구현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B72245F-718A-FDFD-116B-A2DDBEAE639D}"/>
              </a:ext>
            </a:extLst>
          </p:cNvPr>
          <p:cNvSpPr/>
          <p:nvPr/>
        </p:nvSpPr>
        <p:spPr>
          <a:xfrm>
            <a:off x="1011301" y="1782502"/>
            <a:ext cx="10169398" cy="46645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C5BF56B-ED15-8345-5B55-1C9598B02678}"/>
              </a:ext>
            </a:extLst>
          </p:cNvPr>
          <p:cNvSpPr/>
          <p:nvPr/>
        </p:nvSpPr>
        <p:spPr>
          <a:xfrm>
            <a:off x="7384648" y="5142052"/>
            <a:ext cx="1192193" cy="34724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래픽 5" descr="별 단색으로 채워진">
            <a:extLst>
              <a:ext uri="{FF2B5EF4-FFF2-40B4-BE49-F238E27FC236}">
                <a16:creationId xmlns:a16="http://schemas.microsoft.com/office/drawing/2014/main" id="{88DB95B0-0952-B488-BB85-BA1CB30FF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39103">
            <a:off x="7225672" y="4908189"/>
            <a:ext cx="317489" cy="3174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C6F597-EA44-089A-F17B-CDB104319F63}"/>
              </a:ext>
            </a:extLst>
          </p:cNvPr>
          <p:cNvSpPr/>
          <p:nvPr/>
        </p:nvSpPr>
        <p:spPr>
          <a:xfrm>
            <a:off x="7248751" y="3136737"/>
            <a:ext cx="3598064" cy="6366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래픽 8" descr="별 단색으로 채워진">
            <a:extLst>
              <a:ext uri="{FF2B5EF4-FFF2-40B4-BE49-F238E27FC236}">
                <a16:creationId xmlns:a16="http://schemas.microsoft.com/office/drawing/2014/main" id="{6EFD1611-7E53-2DFC-B19F-43A8DB909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39103">
            <a:off x="7167798" y="2977994"/>
            <a:ext cx="317489" cy="31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9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04A45-1B7B-B8D8-E082-9DFD3CA4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56C9588E-A0D3-0A4D-3163-8F4E0F3A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</a:t>
            </a:r>
            <a:r>
              <a:rPr lang="ko-KR" altLang="en-US" dirty="0"/>
              <a:t> 인터페이스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0D06E1-0E44-39AC-6D71-2EB3F2A0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46" y="2077201"/>
            <a:ext cx="7938308" cy="407520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1A06DFA-E5D0-9CA8-A0E6-5214F6A03054}"/>
              </a:ext>
            </a:extLst>
          </p:cNvPr>
          <p:cNvSpPr/>
          <p:nvPr/>
        </p:nvSpPr>
        <p:spPr>
          <a:xfrm>
            <a:off x="1011301" y="1782502"/>
            <a:ext cx="10169398" cy="46645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BA38FA1-7153-7678-C292-28B19975AEB0}"/>
              </a:ext>
            </a:extLst>
          </p:cNvPr>
          <p:cNvSpPr/>
          <p:nvPr/>
        </p:nvSpPr>
        <p:spPr>
          <a:xfrm>
            <a:off x="5515491" y="4114801"/>
            <a:ext cx="752777" cy="469065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061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EA97-0269-E537-4AA4-796C74DEF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8A385-E47B-47A9-1834-DD20545F2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연구결과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CC1D8-AC7E-097B-0496-56A619248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81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10EE2-61B7-1488-EA9D-9AABC55A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DD998BBF-2480-9DC7-FEE7-99DB2886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r>
              <a:rPr lang="ko-KR" altLang="en-US" dirty="0"/>
              <a:t> 연구주제 </a:t>
            </a:r>
          </a:p>
        </p:txBody>
      </p:sp>
      <p:pic>
        <p:nvPicPr>
          <p:cNvPr id="12" name="그림 11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03C7E2-C9A8-6989-E0B6-76E79AE64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96" y="2513954"/>
            <a:ext cx="4340446" cy="3198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0939D6-06A4-D0E1-706F-E6138241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790" y="2488555"/>
            <a:ext cx="4257614" cy="3223622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AC8814DD-A641-A2D0-CB75-3D59F571F9FB}"/>
              </a:ext>
            </a:extLst>
          </p:cNvPr>
          <p:cNvSpPr/>
          <p:nvPr/>
        </p:nvSpPr>
        <p:spPr>
          <a:xfrm>
            <a:off x="5672658" y="3873368"/>
            <a:ext cx="929515" cy="475200"/>
          </a:xfrm>
          <a:prstGeom prst="rightArrow">
            <a:avLst/>
          </a:prstGeom>
          <a:solidFill>
            <a:srgbClr val="A0C0C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FF50A5A5-0064-B591-1B08-205C043EBA4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23597" y="2776422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23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1B733-D007-FAD6-272E-050B36F98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C55E20A9-6301-CFDB-89DB-6D886565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r>
              <a:rPr lang="ko-KR" altLang="en-US" dirty="0"/>
              <a:t> 연구결과</a:t>
            </a:r>
          </a:p>
        </p:txBody>
      </p:sp>
      <p:pic>
        <p:nvPicPr>
          <p:cNvPr id="4" name="그림 3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55132A-1FE9-C31B-B292-3735A08A2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94" y="2613392"/>
            <a:ext cx="8371325" cy="3798981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4627E23-312A-19C2-4C07-D3AB1067B549}"/>
              </a:ext>
            </a:extLst>
          </p:cNvPr>
          <p:cNvSpPr/>
          <p:nvPr/>
        </p:nvSpPr>
        <p:spPr>
          <a:xfrm>
            <a:off x="1403202" y="2478872"/>
            <a:ext cx="9569598" cy="407239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B3A47-4AB3-DB28-5678-4F49DE6E5B9E}"/>
              </a:ext>
            </a:extLst>
          </p:cNvPr>
          <p:cNvSpPr txBox="1"/>
          <p:nvPr/>
        </p:nvSpPr>
        <p:spPr>
          <a:xfrm>
            <a:off x="1250679" y="1766146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질문 예시</a:t>
            </a:r>
          </a:p>
        </p:txBody>
      </p:sp>
    </p:spTree>
    <p:extLst>
      <p:ext uri="{BB962C8B-B14F-4D97-AF65-F5344CB8AC3E}">
        <p14:creationId xmlns:p14="http://schemas.microsoft.com/office/powerpoint/2010/main" val="111789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46527-6589-EE67-E925-9D61DA1A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55F3B784-06D6-C7F4-DD2F-2729B2507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r>
              <a:rPr lang="ko-KR" altLang="en-US" dirty="0"/>
              <a:t> 연구결과</a:t>
            </a:r>
          </a:p>
        </p:txBody>
      </p:sp>
      <p:pic>
        <p:nvPicPr>
          <p:cNvPr id="4" name="그림 3" descr="컴퓨터, 사람, 노트북, 개인용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4D949E-22AD-E491-B321-E6E29D12B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22" y="2451086"/>
            <a:ext cx="5299356" cy="4012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56B4C7-7A96-7B47-07FB-F5759B0A58A5}"/>
              </a:ext>
            </a:extLst>
          </p:cNvPr>
          <p:cNvSpPr txBox="1"/>
          <p:nvPr/>
        </p:nvSpPr>
        <p:spPr>
          <a:xfrm>
            <a:off x="1250679" y="1766146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실제 사용 사례</a:t>
            </a:r>
          </a:p>
        </p:txBody>
      </p:sp>
    </p:spTree>
    <p:extLst>
      <p:ext uri="{BB962C8B-B14F-4D97-AF65-F5344CB8AC3E}">
        <p14:creationId xmlns:p14="http://schemas.microsoft.com/office/powerpoint/2010/main" val="2911398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B8996-F220-5979-123E-0D660B56B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6230EB6-98FE-B62E-DAED-BDC70B9B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89" y="4448811"/>
            <a:ext cx="8760622" cy="1176338"/>
          </a:xfrm>
          <a:prstGeom prst="rect">
            <a:avLst/>
          </a:prstGeom>
        </p:spPr>
      </p:pic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AD67E957-3287-FE64-CDD5-4AD3AB28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r>
              <a:rPr lang="ko-KR" altLang="en-US" dirty="0"/>
              <a:t> 연구결과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A4C647-D43F-E4CD-0CE0-873D5EDD86E7}"/>
              </a:ext>
            </a:extLst>
          </p:cNvPr>
          <p:cNvSpPr/>
          <p:nvPr/>
        </p:nvSpPr>
        <p:spPr>
          <a:xfrm>
            <a:off x="1632030" y="2586475"/>
            <a:ext cx="4062714" cy="345550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92CB7-0428-2919-2D26-BF007E51A636}"/>
              </a:ext>
            </a:extLst>
          </p:cNvPr>
          <p:cNvSpPr txBox="1"/>
          <p:nvPr/>
        </p:nvSpPr>
        <p:spPr>
          <a:xfrm>
            <a:off x="1250679" y="1766146"/>
            <a:ext cx="7627716" cy="46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altLang="ko-KR" sz="2400" dirty="0">
                <a:latin typeface="ONE Mobile Title" pitchFamily="2" charset="-127"/>
                <a:ea typeface="ONE Mobile Title" pitchFamily="2" charset="-127"/>
              </a:rPr>
              <a:t>-</a:t>
            </a:r>
            <a:r>
              <a:rPr kumimoji="1" lang="ko-KR" altLang="en-US" sz="2400" dirty="0">
                <a:latin typeface="ONE Mobile Title" pitchFamily="2" charset="-127"/>
                <a:ea typeface="ONE Mobile Title" pitchFamily="2" charset="-127"/>
              </a:rPr>
              <a:t> 기타 성과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E8294ED-BF76-D1ED-067C-B7CD124A8793}"/>
              </a:ext>
            </a:extLst>
          </p:cNvPr>
          <p:cNvSpPr/>
          <p:nvPr/>
        </p:nvSpPr>
        <p:spPr>
          <a:xfrm>
            <a:off x="6497255" y="2586475"/>
            <a:ext cx="4062714" cy="345550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3BBB63-3BF3-3ADF-2F2F-5882C293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37" y="3241479"/>
            <a:ext cx="800100" cy="7593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54DA49-8E2E-8817-1944-AFDC1B39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562" y="3241479"/>
            <a:ext cx="800100" cy="7593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886191-9AEA-F6F5-ED31-DDCA29FFE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787" y="2904890"/>
            <a:ext cx="1087200" cy="2791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DD3400-7017-0A9D-484E-5CD8173F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666" y="2919524"/>
            <a:ext cx="1087708" cy="2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0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6482D-4C20-4D49-79FB-BD831F42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35667-005C-5B04-73DF-3FF6D9289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연구목적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D35000-98AD-F073-157F-E0CB41E370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28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02C0-519F-25DB-9206-E07C2D4FC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5A471B8E-AB10-61EB-0A51-0DDB1106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r>
              <a:rPr lang="ko-KR" altLang="en-US" dirty="0"/>
              <a:t> 연구목적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4CC0A9-BD27-4E8C-EB2E-4131DC12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25" y="2131483"/>
            <a:ext cx="9991149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4A7DA-E999-ABED-F05D-96A6AA39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D0FC1-BCED-988D-73FA-5F9BBAF6A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연구과정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20BBD0-3E52-0F5B-8C91-9B405E96F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676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22DF2-25CB-9035-5B38-3C2A3CD1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CDD950A7-DA0C-7F06-6A28-17ED0AC7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r>
              <a:rPr lang="ko-KR" altLang="en-US" dirty="0"/>
              <a:t> 연구과정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CE846-2F31-8B4E-CE23-2C422E93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3" y="2186516"/>
            <a:ext cx="10226734" cy="39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5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2F295-2969-2E36-8FCA-7CECCAD61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EBDED254-74F4-CE3B-2734-FF25BFAF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</a:t>
            </a:r>
            <a:r>
              <a:rPr lang="ko-KR" altLang="en-US" dirty="0"/>
              <a:t> 기술이해</a:t>
            </a:r>
          </a:p>
        </p:txBody>
      </p:sp>
      <p:pic>
        <p:nvPicPr>
          <p:cNvPr id="8" name="그림 7" descr="텍스트, 스크린샷, 도표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A998C5-17BF-C456-D6F4-F32C1B6F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9" y="1826157"/>
            <a:ext cx="6749344" cy="3635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A50743-B664-10CE-745C-E95C6FE2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211" y="5630690"/>
            <a:ext cx="4213578" cy="93995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4FA8720-6475-1927-1496-009CE47B9377}"/>
              </a:ext>
            </a:extLst>
          </p:cNvPr>
          <p:cNvSpPr/>
          <p:nvPr/>
        </p:nvSpPr>
        <p:spPr>
          <a:xfrm>
            <a:off x="2295848" y="1825271"/>
            <a:ext cx="7706108" cy="363555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00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51AD-0C3D-C857-80C8-DEF9CA70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>
            <a:extLst>
              <a:ext uri="{FF2B5EF4-FFF2-40B4-BE49-F238E27FC236}">
                <a16:creationId xmlns:a16="http://schemas.microsoft.com/office/drawing/2014/main" id="{56D0A486-6FCC-ED82-A43F-FD6D37D9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</a:t>
            </a:r>
            <a:r>
              <a:rPr lang="ko-KR" altLang="en-US" dirty="0"/>
              <a:t> 기술이해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B0C5DE-4425-1596-A80C-FA578082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2055990"/>
            <a:ext cx="6286500" cy="2971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811374-E17D-B5EE-9780-9344ACB62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78" y="5745724"/>
            <a:ext cx="3049244" cy="812024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90F4BA6-9C66-EAB8-D816-512ADEC09F5C}"/>
              </a:ext>
            </a:extLst>
          </p:cNvPr>
          <p:cNvSpPr/>
          <p:nvPr/>
        </p:nvSpPr>
        <p:spPr>
          <a:xfrm>
            <a:off x="2295848" y="1825271"/>
            <a:ext cx="7706108" cy="363555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63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92500" lnSpcReduction="10000"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124</Words>
  <Application>Microsoft Macintosh PowerPoint</Application>
  <PresentationFormat>와이드스크린</PresentationFormat>
  <Paragraphs>48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ONE Mobile Title</vt:lpstr>
      <vt:lpstr>ONE 모바일고딕 Title OTF</vt:lpstr>
      <vt:lpstr>ONE 모바일고딕 OTF Regular</vt:lpstr>
      <vt:lpstr>Office 테마</vt:lpstr>
      <vt:lpstr>RAG 기반  학과 챗봇 시스템 구현</vt:lpstr>
      <vt:lpstr>연구주제</vt:lpstr>
      <vt:lpstr>01 연구주제 </vt:lpstr>
      <vt:lpstr>연구목적</vt:lpstr>
      <vt:lpstr>02 연구목적</vt:lpstr>
      <vt:lpstr>연구과정</vt:lpstr>
      <vt:lpstr>03 연구과정</vt:lpstr>
      <vt:lpstr>3-1 기술이해</vt:lpstr>
      <vt:lpstr>3-1 기술이해</vt:lpstr>
      <vt:lpstr>3-1 클론코딩</vt:lpstr>
      <vt:lpstr>3-1 클론코딩</vt:lpstr>
      <vt:lpstr>3-1 클론코딩</vt:lpstr>
      <vt:lpstr>3-1 클론코딩</vt:lpstr>
      <vt:lpstr>3-2 설문조사</vt:lpstr>
      <vt:lpstr>3-2 설문조사</vt:lpstr>
      <vt:lpstr>3-2 PDF 파일 제작</vt:lpstr>
      <vt:lpstr>3-2 PDF 파일 예시</vt:lpstr>
      <vt:lpstr>3-3 LangChain</vt:lpstr>
      <vt:lpstr>3-3 LangChain</vt:lpstr>
      <vt:lpstr>3-3 LangChain</vt:lpstr>
      <vt:lpstr>3-3 LangChain</vt:lpstr>
      <vt:lpstr>3-3 LangChain</vt:lpstr>
      <vt:lpstr>3-4 인터페이스 선택</vt:lpstr>
      <vt:lpstr>3-4 인터페이스 구현</vt:lpstr>
      <vt:lpstr>3-4 인터페이스 구현</vt:lpstr>
      <vt:lpstr>3-4 인터페이스 구현</vt:lpstr>
      <vt:lpstr>3-4 인터페이스 구현</vt:lpstr>
      <vt:lpstr>3-4 인터페이스 구현</vt:lpstr>
      <vt:lpstr>연구결과</vt:lpstr>
      <vt:lpstr>04 연구결과</vt:lpstr>
      <vt:lpstr>04 연구결과</vt:lpstr>
      <vt:lpstr>04 연구결과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수진 김</dc:creator>
  <cp:lastModifiedBy>임은석[ 학부재학 / 융합경영학부 디지털경영전공 ]</cp:lastModifiedBy>
  <cp:revision>4</cp:revision>
  <dcterms:created xsi:type="dcterms:W3CDTF">2025-02-10T06:06:51Z</dcterms:created>
  <dcterms:modified xsi:type="dcterms:W3CDTF">2025-02-12T17:45:13Z</dcterms:modified>
</cp:coreProperties>
</file>